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74" r:id="rId3"/>
    <p:sldId id="290" r:id="rId4"/>
    <p:sldId id="291" r:id="rId5"/>
    <p:sldId id="275" r:id="rId6"/>
    <p:sldId id="281" r:id="rId7"/>
    <p:sldId id="282" r:id="rId8"/>
    <p:sldId id="283" r:id="rId9"/>
    <p:sldId id="278" r:id="rId10"/>
    <p:sldId id="289" r:id="rId11"/>
    <p:sldId id="288" r:id="rId12"/>
    <p:sldId id="284"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7D74DED4-7675-4994-B6F8-ABBBAC91DD49}" type="presOf" srcId="{05A432F3-7CFD-4CDB-B18D-643F94492B47}" destId="{D2CC8E9E-485B-4FD1-8F2F-3DFD8C0483EE}" srcOrd="1" destOrd="0" presId="urn:microsoft.com/office/officeart/2005/8/layout/orgChart1"/>
    <dgm:cxn modelId="{E9F5F829-0EBE-4A20-92A5-7E9CF03A0C01}" type="presOf" srcId="{92358F88-CE6D-482C-BA11-824AB24F41EB}" destId="{DEBF7090-9372-4FAF-8016-9A5B48FE2DA9}" srcOrd="0"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B9A86F27-C6F9-44BC-84C6-2E5C99A5290E}" type="presOf" srcId="{0AEE1635-CCFB-4CE9-81BB-0F878E49DD39}" destId="{C9B8A779-5E33-4C37-B3BB-0D5DA7306DB4}" srcOrd="0" destOrd="0" presId="urn:microsoft.com/office/officeart/2005/8/layout/orgChart1"/>
    <dgm:cxn modelId="{016C982D-BA84-4A5F-83F4-3B921A0E6647}" type="presOf" srcId="{14A8950B-62A0-4DAD-925A-2905D54F7A1D}" destId="{6772950A-CC4A-43CF-B073-A94E441BF12F}" srcOrd="0"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4AD3DCB8-9898-4DF7-AB73-CE9E425154D6}" type="presOf" srcId="{BE17F206-40EE-456C-A11C-4FC1340EE178}" destId="{DEE968D6-FE2A-4E9F-8AAA-6CBB6F20A2A9}"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E764EC24-6F96-4F73-AF46-3FA6200B2808}" type="presOf" srcId="{579E94D1-033B-4DA2-B32C-1647821EF2AB}" destId="{7102E2F5-67D0-4DA8-8C46-00C49A815814}"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3300473F-8614-4756-B234-BFDEC3C10C52}" type="presOf" srcId="{A12C770E-C026-4387-98DA-3E373E111460}" destId="{FAFA59A7-D689-4E6A-BB75-8AB35D5BCBA7}" srcOrd="1"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8CFA6645-DD54-4FD4-9783-7D12852552D7}" type="presOf" srcId="{578C571E-BE27-4447-A3EC-78D608C098C3}" destId="{22312ADC-841E-4C7A-8ADD-53B64A3573B9}" srcOrd="0" destOrd="0" presId="urn:microsoft.com/office/officeart/2005/8/layout/orgChart1"/>
    <dgm:cxn modelId="{6D636F5E-DAE4-44E8-95BA-B27F5113DCB4}" type="presOf" srcId="{A12C770E-C026-4387-98DA-3E373E111460}" destId="{6ECD5899-EC9F-40B1-8E60-0B07B67CD98D}"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08E533F-F681-444A-B00F-295B5657C831}" srcId="{A4AB3E7E-B97A-47AE-A3C9-AA94F2DE51DC}" destId="{579E94D1-033B-4DA2-B32C-1647821EF2AB}" srcOrd="1" destOrd="0" parTransId="{BE17F206-40EE-456C-A11C-4FC1340EE178}" sibTransId="{0BA03B2E-6744-4D35-8198-23E7CA2669D8}"/>
    <dgm:cxn modelId="{A7BB469F-A907-4800-8B29-B66F7A834518}" type="presOf" srcId="{282FC32B-7E81-497B-B786-C341BA87A2CD}" destId="{23FB620A-C621-487C-B7F1-11F8A45D40D7}"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D5460528-69EE-42FC-A1E1-95E910C4230F}" type="presOf" srcId="{B682F9D5-0F8B-46AA-9662-EF7004E103A1}" destId="{EBB0846E-44FE-46DB-A29B-009A3C911426}" srcOrd="0" destOrd="0" presId="urn:microsoft.com/office/officeart/2005/8/layout/orgChart1"/>
    <dgm:cxn modelId="{32A240F9-22C4-4493-B42A-E64E4432E918}" type="presOf" srcId="{9CB1F096-DA48-4F97-A6A3-AE434D61DA14}" destId="{842793FD-2EB7-4D06-8833-4BBBC6EADDD0}"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E2F80171-6799-41A7-A043-6798B4FE17E9}" type="presOf" srcId="{3F86E3D2-D3BB-4180-A97A-D47292AEB27F}" destId="{5BC03803-F504-480F-B3CB-ACDB4D825C18}"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C2CB9765-E521-4DC6-A367-EC81C27A998F}" type="presOf" srcId="{845C839E-6628-43BF-A70A-C6E33CF396C0}" destId="{1D150035-E173-4748-8FEC-ABFE9DEF9CFE}"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A3D46256-FAB1-4941-AD05-EF8F64F6B968}" srcId="{E4157B51-576D-4343-9B52-24016537921A}" destId="{C0B4A605-AE56-4091-9878-5813EC891387}" srcOrd="1" destOrd="0" parTransId="{152EE3F0-6183-459E-B82B-0068CC9E739B}" sibTransId="{46152CC4-B516-4346-B7CC-307BA678F791}"/>
    <dgm:cxn modelId="{79F567A1-1671-42AB-9F66-1E7080E4590E}" type="presOf" srcId="{6F2DA072-09E2-46C1-9146-87155BF3DD42}" destId="{14CFEA48-16E6-4915-BD01-B48FD64B94A8}"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E54518BA-1241-4A37-BF93-6FF234995706}" type="presOf" srcId="{F276EAFD-D9F8-45A6-9F42-AB75BED0D9A3}" destId="{71A91E46-0E7A-473B-A611-D0CF6B495DE5}"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7A114BCD-A958-4D8D-ADB5-F715FCBFBEAA}" type="presOf" srcId="{E8E071C7-3122-40D0-867C-C98ED8E8EE2C}" destId="{7496D61A-A998-4BF2-8370-9CBF83AEF6D1}"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E9F4CF34-3CB7-4BA4-BA49-2A1E1F61DDAE}" type="presOf" srcId="{E7264FE6-B7F5-4348-A1FB-AE56AB5511BB}" destId="{D9CD3DC2-2C00-4D1B-B988-82C48A6D310E}"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30C73D79-2982-4DBC-84D8-EF0718756BF6}" type="presOf" srcId="{F276EAFD-D9F8-45A6-9F42-AB75BED0D9A3}" destId="{1B2DAFB6-DD9B-4567-84E9-142BC03E4211}" srcOrd="1" destOrd="0" presId="urn:microsoft.com/office/officeart/2005/8/layout/orgChart1"/>
    <dgm:cxn modelId="{A2596918-F77B-400B-A92E-C9EB06AADCA7}" type="presOf" srcId="{F333EBC4-6461-4861-9126-5D3B5AA8F17A}" destId="{88794A25-05F9-44A2-A316-1135F919E561}"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D24DF2D6-FF92-4C71-A1FE-0A221F2A11B5}" type="presOf" srcId="{3F86E3D2-D3BB-4180-A97A-D47292AEB27F}" destId="{DBF797E2-5946-4EB3-B2E4-5100A83E0855}"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11E71FE9-1B41-4B31-A133-EE5919230502}" srcId="{845C839E-6628-43BF-A70A-C6E33CF396C0}" destId="{F333EBC4-6461-4861-9126-5D3B5AA8F17A}" srcOrd="0" destOrd="0" parTransId="{0AE61721-38E3-45D5-91EE-974A57EE789B}" sibTransId="{8734B6D2-3854-45D6-A4A3-A48DA30C8EC0}"/>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2A044E1A-9616-470B-B2FB-A65CDDC178D6}" type="presOf" srcId="{F333EBC4-6461-4861-9126-5D3B5AA8F17A}" destId="{AD9288C6-E944-4044-9A52-8E6CADF6881C}" srcOrd="1"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F648B209-101E-4BA6-B44B-359E84C9CB65}" type="presOf" srcId="{845C839E-6628-43BF-A70A-C6E33CF396C0}" destId="{78CF28FB-2AA8-49A0-88E8-BE82E4BB8588}" srcOrd="1" destOrd="0" presId="urn:microsoft.com/office/officeart/2005/8/layout/orgChart1"/>
    <dgm:cxn modelId="{ABF4586C-2D00-400A-B69A-1608D41C0B37}" type="presOf" srcId="{23439F85-AFA3-43A4-8A36-552149586A8D}" destId="{67B1C87B-FA88-4896-AA42-B829A280590D}"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6EBDA-2069-4B8A-9E9B-0D45514D13E0}">
      <dsp:nvSpPr>
        <dsp:cNvPr id="0" name=""/>
        <dsp:cNvSpPr/>
      </dsp:nvSpPr>
      <dsp:spPr>
        <a:xfrm>
          <a:off x="5361903" y="1577074"/>
          <a:ext cx="195193" cy="2446430"/>
        </a:xfrm>
        <a:custGeom>
          <a:avLst/>
          <a:gdLst/>
          <a:ahLst/>
          <a:cxnLst/>
          <a:rect l="0" t="0" r="0" b="0"/>
          <a:pathLst>
            <a:path>
              <a:moveTo>
                <a:pt x="0" y="0"/>
              </a:moveTo>
              <a:lnTo>
                <a:pt x="0" y="2446430"/>
              </a:lnTo>
              <a:lnTo>
                <a:pt x="195193" y="24464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18FC4-69C0-46EA-B335-85B7229B4CAC}">
      <dsp:nvSpPr>
        <dsp:cNvPr id="0" name=""/>
        <dsp:cNvSpPr/>
      </dsp:nvSpPr>
      <dsp:spPr>
        <a:xfrm>
          <a:off x="5361903"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760A25-0D3F-4A70-B635-3544267E9209}">
      <dsp:nvSpPr>
        <dsp:cNvPr id="0" name=""/>
        <dsp:cNvSpPr/>
      </dsp:nvSpPr>
      <dsp:spPr>
        <a:xfrm>
          <a:off x="5361903"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6B4E76-4E93-42E1-AFF2-EE4B5C98FBBE}">
      <dsp:nvSpPr>
        <dsp:cNvPr id="0" name=""/>
        <dsp:cNvSpPr/>
      </dsp:nvSpPr>
      <dsp:spPr>
        <a:xfrm>
          <a:off x="5095138" y="653156"/>
          <a:ext cx="787282" cy="273271"/>
        </a:xfrm>
        <a:custGeom>
          <a:avLst/>
          <a:gdLst/>
          <a:ahLst/>
          <a:cxnLst/>
          <a:rect l="0" t="0" r="0" b="0"/>
          <a:pathLst>
            <a:path>
              <a:moveTo>
                <a:pt x="0" y="0"/>
              </a:moveTo>
              <a:lnTo>
                <a:pt x="0" y="136635"/>
              </a:lnTo>
              <a:lnTo>
                <a:pt x="787282" y="136635"/>
              </a:lnTo>
              <a:lnTo>
                <a:pt x="787282"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2E5D1-4D2B-470E-8D09-0D03667B114B}">
      <dsp:nvSpPr>
        <dsp:cNvPr id="0" name=""/>
        <dsp:cNvSpPr/>
      </dsp:nvSpPr>
      <dsp:spPr>
        <a:xfrm>
          <a:off x="3787339"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9C7CB5-DD75-4FD3-8ECD-827D1C93BF0A}">
      <dsp:nvSpPr>
        <dsp:cNvPr id="0" name=""/>
        <dsp:cNvSpPr/>
      </dsp:nvSpPr>
      <dsp:spPr>
        <a:xfrm>
          <a:off x="3787339"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C974F4-B2D6-4AA7-9248-1EE814A229C9}">
      <dsp:nvSpPr>
        <dsp:cNvPr id="0" name=""/>
        <dsp:cNvSpPr/>
      </dsp:nvSpPr>
      <dsp:spPr>
        <a:xfrm>
          <a:off x="4307856" y="653156"/>
          <a:ext cx="787282" cy="273271"/>
        </a:xfrm>
        <a:custGeom>
          <a:avLst/>
          <a:gdLst/>
          <a:ahLst/>
          <a:cxnLst/>
          <a:rect l="0" t="0" r="0" b="0"/>
          <a:pathLst>
            <a:path>
              <a:moveTo>
                <a:pt x="787282" y="0"/>
              </a:moveTo>
              <a:lnTo>
                <a:pt x="787282" y="136635"/>
              </a:lnTo>
              <a:lnTo>
                <a:pt x="0" y="136635"/>
              </a:lnTo>
              <a:lnTo>
                <a:pt x="0"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B403B3-3D32-44B3-9041-55DFC70C88B5}">
      <dsp:nvSpPr>
        <dsp:cNvPr id="0" name=""/>
        <dsp:cNvSpPr/>
      </dsp:nvSpPr>
      <dsp:spPr>
        <a:xfrm>
          <a:off x="4444492"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4444492" y="2510"/>
        <a:ext cx="1301292" cy="650646"/>
      </dsp:txXfrm>
    </dsp:sp>
    <dsp:sp modelId="{B0B2BE96-60A0-48C7-84FC-4723AF73814A}">
      <dsp:nvSpPr>
        <dsp:cNvPr id="0" name=""/>
        <dsp:cNvSpPr/>
      </dsp:nvSpPr>
      <dsp:spPr>
        <a:xfrm>
          <a:off x="3657210"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3657210" y="926428"/>
        <a:ext cx="1301292" cy="650646"/>
      </dsp:txXfrm>
    </dsp:sp>
    <dsp:sp modelId="{E03B3577-05C1-42F3-9CBC-24C93EA8BB65}">
      <dsp:nvSpPr>
        <dsp:cNvPr id="0" name=""/>
        <dsp:cNvSpPr/>
      </dsp:nvSpPr>
      <dsp:spPr>
        <a:xfrm>
          <a:off x="3982533"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Movement</a:t>
          </a:r>
        </a:p>
      </dsp:txBody>
      <dsp:txXfrm>
        <a:off x="3982533" y="1850345"/>
        <a:ext cx="1301292" cy="650646"/>
      </dsp:txXfrm>
    </dsp:sp>
    <dsp:sp modelId="{819A0B84-98AF-4777-B1FF-AD80B93E38AD}">
      <dsp:nvSpPr>
        <dsp:cNvPr id="0" name=""/>
        <dsp:cNvSpPr/>
      </dsp:nvSpPr>
      <dsp:spPr>
        <a:xfrm>
          <a:off x="3982533"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 Landing</a:t>
          </a:r>
        </a:p>
      </dsp:txBody>
      <dsp:txXfrm>
        <a:off x="3982533" y="2774263"/>
        <a:ext cx="1301292" cy="650646"/>
      </dsp:txXfrm>
    </dsp:sp>
    <dsp:sp modelId="{4F90BCF2-6C7F-4A6C-B960-EF9155EE0A23}">
      <dsp:nvSpPr>
        <dsp:cNvPr id="0" name=""/>
        <dsp:cNvSpPr/>
      </dsp:nvSpPr>
      <dsp:spPr>
        <a:xfrm>
          <a:off x="5231774"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a:t>
          </a:r>
          <a:endParaRPr lang="en-US" sz="2000" kern="1200" dirty="0"/>
        </a:p>
      </dsp:txBody>
      <dsp:txXfrm>
        <a:off x="5231774" y="926428"/>
        <a:ext cx="1301292" cy="650646"/>
      </dsp:txXfrm>
    </dsp:sp>
    <dsp:sp modelId="{8E92EE0E-361A-4D72-91FE-F8E047A84273}">
      <dsp:nvSpPr>
        <dsp:cNvPr id="0" name=""/>
        <dsp:cNvSpPr/>
      </dsp:nvSpPr>
      <dsp:spPr>
        <a:xfrm>
          <a:off x="5557097"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Boundaries</a:t>
          </a:r>
          <a:endParaRPr lang="en-US" sz="2000" kern="1200" dirty="0"/>
        </a:p>
      </dsp:txBody>
      <dsp:txXfrm>
        <a:off x="5557097" y="1850345"/>
        <a:ext cx="1301292" cy="650646"/>
      </dsp:txXfrm>
    </dsp:sp>
    <dsp:sp modelId="{CB9E3867-74E8-48E5-B3B9-C478E5B46609}">
      <dsp:nvSpPr>
        <dsp:cNvPr id="0" name=""/>
        <dsp:cNvSpPr/>
      </dsp:nvSpPr>
      <dsp:spPr>
        <a:xfrm>
          <a:off x="5557097"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Coordinates</a:t>
          </a:r>
        </a:p>
      </dsp:txBody>
      <dsp:txXfrm>
        <a:off x="5557097" y="2774263"/>
        <a:ext cx="1301292" cy="650646"/>
      </dsp:txXfrm>
    </dsp:sp>
    <dsp:sp modelId="{A2A5CB50-89DB-4E85-87D7-BC164DE3804D}">
      <dsp:nvSpPr>
        <dsp:cNvPr id="0" name=""/>
        <dsp:cNvSpPr/>
      </dsp:nvSpPr>
      <dsp:spPr>
        <a:xfrm>
          <a:off x="5557097" y="3698181"/>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Obstacles</a:t>
          </a:r>
        </a:p>
      </dsp:txBody>
      <dsp:txXfrm>
        <a:off x="5557097" y="3698181"/>
        <a:ext cx="1301292" cy="6506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60CFE-2EF2-4991-A1C0-681B04CF60EF}">
      <dsp:nvSpPr>
        <dsp:cNvPr id="0" name=""/>
        <dsp:cNvSpPr/>
      </dsp:nvSpPr>
      <dsp:spPr>
        <a:xfrm>
          <a:off x="2531473" y="1798433"/>
          <a:ext cx="91440" cy="754470"/>
        </a:xfrm>
        <a:custGeom>
          <a:avLst/>
          <a:gdLst/>
          <a:ahLst/>
          <a:cxnLst/>
          <a:rect l="0" t="0" r="0" b="0"/>
          <a:pathLst>
            <a:path>
              <a:moveTo>
                <a:pt x="45720" y="0"/>
              </a:moveTo>
              <a:lnTo>
                <a:pt x="45720" y="754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8A06F-53B8-4DE4-BB82-B108A087DE1D}">
      <dsp:nvSpPr>
        <dsp:cNvPr id="0" name=""/>
        <dsp:cNvSpPr/>
      </dsp:nvSpPr>
      <dsp:spPr>
        <a:xfrm>
          <a:off x="780834" y="2074"/>
          <a:ext cx="3592718" cy="1796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Rectangle</a:t>
          </a:r>
          <a:endParaRPr lang="en-US" sz="2900" kern="1200" dirty="0" smtClean="0"/>
        </a:p>
        <a:p>
          <a:pPr lvl="0" algn="ctr" defTabSz="1600200">
            <a:lnSpc>
              <a:spcPct val="90000"/>
            </a:lnSpc>
            <a:spcBef>
              <a:spcPct val="0"/>
            </a:spcBef>
            <a:spcAft>
              <a:spcPct val="35000"/>
            </a:spcAft>
          </a:pPr>
          <a:r>
            <a:rPr lang="en-US" sz="2400" kern="1200" dirty="0" err="1" smtClean="0"/>
            <a:t>int</a:t>
          </a:r>
          <a:r>
            <a:rPr lang="en-US" sz="2400" kern="1200" dirty="0" smtClean="0"/>
            <a:t> Width</a:t>
          </a:r>
        </a:p>
        <a:p>
          <a:pPr lvl="0" algn="ctr" defTabSz="1600200">
            <a:lnSpc>
              <a:spcPct val="90000"/>
            </a:lnSpc>
            <a:spcBef>
              <a:spcPct val="0"/>
            </a:spcBef>
            <a:spcAft>
              <a:spcPct val="35000"/>
            </a:spcAft>
          </a:pPr>
          <a:r>
            <a:rPr lang="en-US" sz="2400" kern="1200" dirty="0" err="1" smtClean="0"/>
            <a:t>int</a:t>
          </a:r>
          <a:r>
            <a:rPr lang="en-US" sz="2400" kern="1200" dirty="0" smtClean="0"/>
            <a:t> Height</a:t>
          </a:r>
          <a:endParaRPr lang="en-US" sz="2400" kern="1200" dirty="0"/>
        </a:p>
      </dsp:txBody>
      <dsp:txXfrm>
        <a:off x="780834" y="2074"/>
        <a:ext cx="3592718" cy="1796359"/>
      </dsp:txXfrm>
    </dsp:sp>
    <dsp:sp modelId="{44B9D6A4-3948-459B-9678-BA28B80A3774}">
      <dsp:nvSpPr>
        <dsp:cNvPr id="0" name=""/>
        <dsp:cNvSpPr/>
      </dsp:nvSpPr>
      <dsp:spPr>
        <a:xfrm>
          <a:off x="780834" y="2552904"/>
          <a:ext cx="3592718" cy="1796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Square</a:t>
          </a:r>
          <a:endParaRPr lang="en-US" sz="3000" kern="1200" dirty="0" smtClean="0"/>
        </a:p>
        <a:p>
          <a:pPr lvl="0" algn="ctr" defTabSz="1600200">
            <a:lnSpc>
              <a:spcPct val="90000"/>
            </a:lnSpc>
            <a:spcBef>
              <a:spcPct val="0"/>
            </a:spcBef>
            <a:spcAft>
              <a:spcPct val="35000"/>
            </a:spcAft>
          </a:pPr>
          <a:r>
            <a:rPr lang="en-US" sz="2400" kern="1200" dirty="0" err="1" smtClean="0"/>
            <a:t>int</a:t>
          </a:r>
          <a:r>
            <a:rPr lang="en-US" sz="2400" kern="1200" dirty="0" smtClean="0"/>
            <a:t> Width</a:t>
          </a:r>
        </a:p>
        <a:p>
          <a:pPr lvl="0" algn="ctr" defTabSz="1600200">
            <a:lnSpc>
              <a:spcPct val="90000"/>
            </a:lnSpc>
            <a:spcBef>
              <a:spcPct val="0"/>
            </a:spcBef>
            <a:spcAft>
              <a:spcPct val="35000"/>
            </a:spcAft>
          </a:pPr>
          <a:r>
            <a:rPr lang="en-US" sz="2400" kern="1200" dirty="0" err="1" smtClean="0"/>
            <a:t>int</a:t>
          </a:r>
          <a:r>
            <a:rPr lang="en-US" sz="2400" kern="1200" dirty="0" smtClean="0"/>
            <a:t> Height</a:t>
          </a:r>
          <a:endParaRPr lang="en-US" sz="2400" kern="1200" dirty="0"/>
        </a:p>
      </dsp:txBody>
      <dsp:txXfrm>
        <a:off x="780834" y="2552904"/>
        <a:ext cx="3592718" cy="1796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72734-90A5-4DA4-855C-6C9589B4085D}">
      <dsp:nvSpPr>
        <dsp:cNvPr id="0" name=""/>
        <dsp:cNvSpPr/>
      </dsp:nvSpPr>
      <dsp:spPr>
        <a:xfrm>
          <a:off x="3278369" y="2256920"/>
          <a:ext cx="3732773" cy="687122"/>
        </a:xfrm>
        <a:custGeom>
          <a:avLst/>
          <a:gdLst/>
          <a:ahLst/>
          <a:cxnLst/>
          <a:rect l="0" t="0" r="0" b="0"/>
          <a:pathLst>
            <a:path>
              <a:moveTo>
                <a:pt x="0" y="0"/>
              </a:moveTo>
              <a:lnTo>
                <a:pt x="0" y="343824"/>
              </a:lnTo>
              <a:lnTo>
                <a:pt x="3732773" y="343824"/>
              </a:lnTo>
              <a:lnTo>
                <a:pt x="3732773" y="6871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BF7090-9372-4FAF-8016-9A5B48FE2DA9}">
      <dsp:nvSpPr>
        <dsp:cNvPr id="0" name=""/>
        <dsp:cNvSpPr/>
      </dsp:nvSpPr>
      <dsp:spPr>
        <a:xfrm>
          <a:off x="2690529" y="2256920"/>
          <a:ext cx="587840" cy="687122"/>
        </a:xfrm>
        <a:custGeom>
          <a:avLst/>
          <a:gdLst/>
          <a:ahLst/>
          <a:cxnLst/>
          <a:rect l="0" t="0" r="0" b="0"/>
          <a:pathLst>
            <a:path>
              <a:moveTo>
                <a:pt x="587840" y="0"/>
              </a:moveTo>
              <a:lnTo>
                <a:pt x="587840" y="343824"/>
              </a:lnTo>
              <a:lnTo>
                <a:pt x="0" y="343824"/>
              </a:lnTo>
              <a:lnTo>
                <a:pt x="0" y="6871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FB2BF-E53E-4F52-B845-464EFDA84163}">
      <dsp:nvSpPr>
        <dsp:cNvPr id="0" name=""/>
        <dsp:cNvSpPr/>
      </dsp:nvSpPr>
      <dsp:spPr>
        <a:xfrm>
          <a:off x="1643618" y="0"/>
          <a:ext cx="3269501" cy="22569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ICustomer</a:t>
          </a:r>
          <a:endParaRPr lang="en-US" sz="1700" kern="1200" dirty="0" smtClean="0"/>
        </a:p>
        <a:p>
          <a:pPr lvl="0" algn="ctr" defTabSz="1066800">
            <a:lnSpc>
              <a:spcPct val="90000"/>
            </a:lnSpc>
            <a:spcBef>
              <a:spcPct val="0"/>
            </a:spcBef>
            <a:spcAft>
              <a:spcPct val="35000"/>
            </a:spcAft>
          </a:pPr>
          <a:r>
            <a:rPr lang="en-US" sz="1600" kern="1200" dirty="0" err="1" smtClean="0"/>
            <a:t>int</a:t>
          </a:r>
          <a:r>
            <a:rPr lang="en-US" sz="1600" kern="1200" dirty="0" smtClean="0"/>
            <a:t> Id</a:t>
          </a:r>
        </a:p>
        <a:p>
          <a:pPr lvl="0" algn="ctr" defTabSz="1066800">
            <a:lnSpc>
              <a:spcPct val="90000"/>
            </a:lnSpc>
            <a:spcBef>
              <a:spcPct val="0"/>
            </a:spcBef>
            <a:spcAft>
              <a:spcPct val="35000"/>
            </a:spcAft>
          </a:pPr>
          <a:r>
            <a:rPr lang="en-US" sz="1600" kern="1200" dirty="0" smtClean="0"/>
            <a:t>string Address</a:t>
          </a:r>
        </a:p>
        <a:p>
          <a:pPr lvl="0" algn="ctr" defTabSz="1066800">
            <a:lnSpc>
              <a:spcPct val="90000"/>
            </a:lnSpc>
            <a:spcBef>
              <a:spcPct val="0"/>
            </a:spcBef>
            <a:spcAft>
              <a:spcPct val="35000"/>
            </a:spcAft>
          </a:pPr>
          <a:r>
            <a:rPr lang="en-US" sz="1600" kern="1200" dirty="0" smtClean="0"/>
            <a:t>string City</a:t>
          </a:r>
        </a:p>
        <a:p>
          <a:pPr lvl="0" algn="ctr" defTabSz="1066800">
            <a:lnSpc>
              <a:spcPct val="90000"/>
            </a:lnSpc>
            <a:spcBef>
              <a:spcPct val="0"/>
            </a:spcBef>
            <a:spcAft>
              <a:spcPct val="35000"/>
            </a:spcAft>
          </a:pPr>
          <a:r>
            <a:rPr lang="en-US" sz="1600" kern="1200" dirty="0" smtClean="0"/>
            <a:t>string State</a:t>
          </a:r>
        </a:p>
        <a:p>
          <a:pPr lvl="0" algn="ctr" defTabSz="1066800">
            <a:lnSpc>
              <a:spcPct val="90000"/>
            </a:lnSpc>
            <a:spcBef>
              <a:spcPct val="0"/>
            </a:spcBef>
            <a:spcAft>
              <a:spcPct val="35000"/>
            </a:spcAft>
          </a:pPr>
          <a:r>
            <a:rPr lang="en-US" sz="1600" kern="1200" dirty="0" smtClean="0"/>
            <a:t>string Zip</a:t>
          </a:r>
          <a:endParaRPr lang="en-US" sz="1600" kern="1200" dirty="0"/>
        </a:p>
      </dsp:txBody>
      <dsp:txXfrm>
        <a:off x="1643618" y="0"/>
        <a:ext cx="3269501" cy="2256920"/>
      </dsp:txXfrm>
    </dsp:sp>
    <dsp:sp modelId="{8AC70D85-DFD0-41C5-A5FE-4AEE87E94A0C}">
      <dsp:nvSpPr>
        <dsp:cNvPr id="0" name=""/>
        <dsp:cNvSpPr/>
      </dsp:nvSpPr>
      <dsp:spPr>
        <a:xfrm>
          <a:off x="771577" y="2944042"/>
          <a:ext cx="3837904" cy="13928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MailOrderCustomer</a:t>
          </a:r>
          <a:endParaRPr lang="en-US" sz="1400" kern="1200" dirty="0" smtClean="0"/>
        </a:p>
        <a:p>
          <a:pPr lvl="0" algn="ctr" defTabSz="1066800">
            <a:lnSpc>
              <a:spcPct val="90000"/>
            </a:lnSpc>
            <a:spcBef>
              <a:spcPct val="0"/>
            </a:spcBef>
            <a:spcAft>
              <a:spcPct val="35000"/>
            </a:spcAft>
          </a:pPr>
          <a:r>
            <a:rPr lang="en-US" sz="1600" kern="1200" dirty="0" smtClean="0"/>
            <a:t>…</a:t>
          </a:r>
        </a:p>
        <a:p>
          <a:pPr lvl="0" algn="ctr" defTabSz="1066800">
            <a:lnSpc>
              <a:spcPct val="90000"/>
            </a:lnSpc>
            <a:spcBef>
              <a:spcPct val="0"/>
            </a:spcBef>
            <a:spcAft>
              <a:spcPct val="35000"/>
            </a:spcAft>
          </a:pPr>
          <a:r>
            <a:rPr lang="en-US" sz="1600" kern="1200" dirty="0" smtClean="0"/>
            <a:t>Subscription </a:t>
          </a:r>
          <a:r>
            <a:rPr lang="en-US" sz="1600" kern="1200" dirty="0" err="1" smtClean="0"/>
            <a:t>CatalogSubscription</a:t>
          </a:r>
          <a:endParaRPr lang="en-US" sz="1600" kern="1200" dirty="0"/>
        </a:p>
      </dsp:txBody>
      <dsp:txXfrm>
        <a:off x="771577" y="2944042"/>
        <a:ext cx="3837904" cy="1392856"/>
      </dsp:txXfrm>
    </dsp:sp>
    <dsp:sp modelId="{4FDC0DA7-637D-42FA-A790-1EA8A8D1606F}">
      <dsp:nvSpPr>
        <dsp:cNvPr id="0" name=""/>
        <dsp:cNvSpPr/>
      </dsp:nvSpPr>
      <dsp:spPr>
        <a:xfrm>
          <a:off x="5077739" y="2944042"/>
          <a:ext cx="3866806" cy="14067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ECommerceCustomer</a:t>
          </a:r>
          <a:endParaRPr lang="en-US" sz="1400" kern="1200" dirty="0" smtClean="0"/>
        </a:p>
        <a:p>
          <a:pPr lvl="0" algn="ctr" defTabSz="1066800">
            <a:lnSpc>
              <a:spcPct val="90000"/>
            </a:lnSpc>
            <a:spcBef>
              <a:spcPct val="0"/>
            </a:spcBef>
            <a:spcAft>
              <a:spcPct val="35000"/>
            </a:spcAft>
          </a:pPr>
          <a:r>
            <a:rPr lang="en-US" sz="1600" kern="1200" dirty="0" smtClean="0"/>
            <a:t>…</a:t>
          </a:r>
        </a:p>
        <a:p>
          <a:pPr lvl="0" algn="ctr" defTabSz="1066800">
            <a:lnSpc>
              <a:spcPct val="90000"/>
            </a:lnSpc>
            <a:spcBef>
              <a:spcPct val="0"/>
            </a:spcBef>
            <a:spcAft>
              <a:spcPct val="35000"/>
            </a:spcAft>
          </a:pPr>
          <a:r>
            <a:rPr lang="en-US" sz="1600" kern="1200" dirty="0" smtClean="0"/>
            <a:t>string </a:t>
          </a:r>
          <a:r>
            <a:rPr lang="en-US" sz="1600" kern="1200" dirty="0" err="1" smtClean="0"/>
            <a:t>UserName</a:t>
          </a:r>
          <a:endParaRPr lang="en-US" sz="1600" kern="1200" dirty="0" smtClean="0"/>
        </a:p>
        <a:p>
          <a:pPr lvl="0" algn="ctr" defTabSz="1066800">
            <a:lnSpc>
              <a:spcPct val="90000"/>
            </a:lnSpc>
            <a:spcBef>
              <a:spcPct val="0"/>
            </a:spcBef>
            <a:spcAft>
              <a:spcPct val="35000"/>
            </a:spcAft>
          </a:pPr>
          <a:r>
            <a:rPr lang="en-US" sz="1600" kern="1200" dirty="0" smtClean="0"/>
            <a:t>string </a:t>
          </a:r>
          <a:r>
            <a:rPr lang="en-US" sz="1600" kern="1200" dirty="0" err="1" smtClean="0"/>
            <a:t>PasswordHash</a:t>
          </a:r>
          <a:endParaRPr lang="en-US" sz="1600" kern="1200" dirty="0"/>
        </a:p>
      </dsp:txBody>
      <dsp:txXfrm>
        <a:off x="5077739" y="2944042"/>
        <a:ext cx="3866806" cy="1406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9AFB-3008-4ADE-AE21-853A5A81A889}">
      <dsp:nvSpPr>
        <dsp:cNvPr id="0" name=""/>
        <dsp:cNvSpPr/>
      </dsp:nvSpPr>
      <dsp:spPr>
        <a:xfrm>
          <a:off x="7504630" y="1133479"/>
          <a:ext cx="466832" cy="475782"/>
        </a:xfrm>
        <a:custGeom>
          <a:avLst/>
          <a:gdLst/>
          <a:ahLst/>
          <a:cxnLst/>
          <a:rect l="0" t="0" r="0" b="0"/>
          <a:pathLst>
            <a:path>
              <a:moveTo>
                <a:pt x="0" y="0"/>
              </a:moveTo>
              <a:lnTo>
                <a:pt x="0" y="237891"/>
              </a:lnTo>
              <a:lnTo>
                <a:pt x="466832" y="237891"/>
              </a:lnTo>
              <a:lnTo>
                <a:pt x="466832" y="475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EA7500-A76E-4BA4-86A9-A28FB4FFBE65}">
      <dsp:nvSpPr>
        <dsp:cNvPr id="0" name=""/>
        <dsp:cNvSpPr/>
      </dsp:nvSpPr>
      <dsp:spPr>
        <a:xfrm>
          <a:off x="5230051" y="2742076"/>
          <a:ext cx="2028666" cy="475782"/>
        </a:xfrm>
        <a:custGeom>
          <a:avLst/>
          <a:gdLst/>
          <a:ahLst/>
          <a:cxnLst/>
          <a:rect l="0" t="0" r="0" b="0"/>
          <a:pathLst>
            <a:path>
              <a:moveTo>
                <a:pt x="0" y="0"/>
              </a:moveTo>
              <a:lnTo>
                <a:pt x="0" y="237891"/>
              </a:lnTo>
              <a:lnTo>
                <a:pt x="2028666" y="237891"/>
              </a:lnTo>
              <a:lnTo>
                <a:pt x="2028666"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31303-D6CC-460D-8477-671AC540691F}">
      <dsp:nvSpPr>
        <dsp:cNvPr id="0" name=""/>
        <dsp:cNvSpPr/>
      </dsp:nvSpPr>
      <dsp:spPr>
        <a:xfrm>
          <a:off x="3145004" y="2742076"/>
          <a:ext cx="2085047" cy="475782"/>
        </a:xfrm>
        <a:custGeom>
          <a:avLst/>
          <a:gdLst/>
          <a:ahLst/>
          <a:cxnLst/>
          <a:rect l="0" t="0" r="0" b="0"/>
          <a:pathLst>
            <a:path>
              <a:moveTo>
                <a:pt x="2085047" y="0"/>
              </a:moveTo>
              <a:lnTo>
                <a:pt x="2085047" y="237891"/>
              </a:lnTo>
              <a:lnTo>
                <a:pt x="0" y="237891"/>
              </a:lnTo>
              <a:lnTo>
                <a:pt x="0"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36482F-9E78-45CF-983F-8C94FFC7C1E1}">
      <dsp:nvSpPr>
        <dsp:cNvPr id="0" name=""/>
        <dsp:cNvSpPr/>
      </dsp:nvSpPr>
      <dsp:spPr>
        <a:xfrm>
          <a:off x="5230051" y="1133479"/>
          <a:ext cx="2274578" cy="475782"/>
        </a:xfrm>
        <a:custGeom>
          <a:avLst/>
          <a:gdLst/>
          <a:ahLst/>
          <a:cxnLst/>
          <a:rect l="0" t="0" r="0" b="0"/>
          <a:pathLst>
            <a:path>
              <a:moveTo>
                <a:pt x="2274578" y="0"/>
              </a:moveTo>
              <a:lnTo>
                <a:pt x="2274578" y="237891"/>
              </a:lnTo>
              <a:lnTo>
                <a:pt x="0" y="237891"/>
              </a:lnTo>
              <a:lnTo>
                <a:pt x="0" y="475782"/>
              </a:lnTo>
            </a:path>
          </a:pathLst>
        </a:custGeom>
        <a:noFill/>
        <a:ln w="12700" cap="flat" cmpd="sng" algn="ctr">
          <a:solidFill>
            <a:schemeClr val="accent1">
              <a:shade val="60000"/>
              <a:hueOff val="0"/>
              <a:satOff val="0"/>
              <a:lumOff val="0"/>
              <a:alpha val="0"/>
            </a:schemeClr>
          </a:solidFill>
          <a:prstDash val="solid"/>
          <a:miter lim="800000"/>
        </a:ln>
        <a:effectLst/>
      </dsp:spPr>
      <dsp:style>
        <a:lnRef idx="2">
          <a:scrgbClr r="0" g="0" b="0"/>
        </a:lnRef>
        <a:fillRef idx="0">
          <a:scrgbClr r="0" g="0" b="0"/>
        </a:fillRef>
        <a:effectRef idx="0">
          <a:scrgbClr r="0" g="0" b="0"/>
        </a:effectRef>
        <a:fontRef idx="minor"/>
      </dsp:style>
    </dsp:sp>
    <dsp:sp modelId="{DE84DD93-A530-4686-933C-FF082EAE8304}">
      <dsp:nvSpPr>
        <dsp:cNvPr id="0" name=""/>
        <dsp:cNvSpPr/>
      </dsp:nvSpPr>
      <dsp:spPr>
        <a:xfrm>
          <a:off x="5890448" y="665"/>
          <a:ext cx="3228362"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IGeoAddressable</a:t>
          </a:r>
          <a:endParaRPr lang="en-US" sz="2400" kern="1200" dirty="0"/>
        </a:p>
      </dsp:txBody>
      <dsp:txXfrm>
        <a:off x="5890448" y="665"/>
        <a:ext cx="3228362" cy="1132814"/>
      </dsp:txXfrm>
    </dsp:sp>
    <dsp:sp modelId="{350C89A5-4C33-41CD-BE00-D45BB782986B}">
      <dsp:nvSpPr>
        <dsp:cNvPr id="0" name=""/>
        <dsp:cNvSpPr/>
      </dsp:nvSpPr>
      <dsp:spPr>
        <a:xfrm>
          <a:off x="4097237"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ICustomer</a:t>
          </a:r>
          <a:endParaRPr lang="en-US" sz="2400" kern="1200" dirty="0"/>
        </a:p>
      </dsp:txBody>
      <dsp:txXfrm>
        <a:off x="4097237" y="1609261"/>
        <a:ext cx="2265629" cy="1132814"/>
      </dsp:txXfrm>
    </dsp:sp>
    <dsp:sp modelId="{73A11444-7B4F-40B6-B2AC-83417D2CA7EE}">
      <dsp:nvSpPr>
        <dsp:cNvPr id="0" name=""/>
        <dsp:cNvSpPr/>
      </dsp:nvSpPr>
      <dsp:spPr>
        <a:xfrm>
          <a:off x="1411322" y="3217858"/>
          <a:ext cx="3467364"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MailOrderCustomer</a:t>
          </a:r>
          <a:endParaRPr lang="en-US" sz="2400" kern="1200" dirty="0"/>
        </a:p>
      </dsp:txBody>
      <dsp:txXfrm>
        <a:off x="1411322" y="3217858"/>
        <a:ext cx="3467364" cy="1132814"/>
      </dsp:txXfrm>
    </dsp:sp>
    <dsp:sp modelId="{EB7685EF-9290-4471-AB78-B49D313A5DC1}">
      <dsp:nvSpPr>
        <dsp:cNvPr id="0" name=""/>
        <dsp:cNvSpPr/>
      </dsp:nvSpPr>
      <dsp:spPr>
        <a:xfrm>
          <a:off x="5411562" y="3217858"/>
          <a:ext cx="3694312"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ECommerceCustomer</a:t>
          </a:r>
          <a:endParaRPr lang="en-US" sz="2400" kern="1200" dirty="0"/>
        </a:p>
      </dsp:txBody>
      <dsp:txXfrm>
        <a:off x="5411562" y="3217858"/>
        <a:ext cx="3694312" cy="1132814"/>
      </dsp:txXfrm>
    </dsp:sp>
    <dsp:sp modelId="{7516BFC7-C7EE-429F-8028-4E746B74A110}">
      <dsp:nvSpPr>
        <dsp:cNvPr id="0" name=""/>
        <dsp:cNvSpPr/>
      </dsp:nvSpPr>
      <dsp:spPr>
        <a:xfrm>
          <a:off x="6838648"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Employee</a:t>
          </a:r>
          <a:endParaRPr lang="en-US" sz="2400" kern="1200" dirty="0"/>
        </a:p>
      </dsp:txBody>
      <dsp:txXfrm>
        <a:off x="6838648" y="1609261"/>
        <a:ext cx="2265629" cy="11328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D3A46-4E3B-400A-AEDE-752416909D14}">
      <dsp:nvSpPr>
        <dsp:cNvPr id="0" name=""/>
        <dsp:cNvSpPr/>
      </dsp:nvSpPr>
      <dsp:spPr>
        <a:xfrm>
          <a:off x="2679413" y="2535496"/>
          <a:ext cx="1254069" cy="442136"/>
        </a:xfrm>
        <a:custGeom>
          <a:avLst/>
          <a:gdLst/>
          <a:ahLst/>
          <a:cxnLst/>
          <a:rect l="0" t="0" r="0" b="0"/>
          <a:pathLst>
            <a:path>
              <a:moveTo>
                <a:pt x="1254069" y="0"/>
              </a:moveTo>
              <a:lnTo>
                <a:pt x="1254069" y="222333"/>
              </a:lnTo>
              <a:lnTo>
                <a:pt x="0" y="222333"/>
              </a:lnTo>
              <a:lnTo>
                <a:pt x="0" y="4421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9119E-DDFA-4D2E-A3F1-662E0254E27D}">
      <dsp:nvSpPr>
        <dsp:cNvPr id="0" name=""/>
        <dsp:cNvSpPr/>
      </dsp:nvSpPr>
      <dsp:spPr>
        <a:xfrm>
          <a:off x="3887763" y="1049210"/>
          <a:ext cx="91440" cy="439605"/>
        </a:xfrm>
        <a:custGeom>
          <a:avLst/>
          <a:gdLst/>
          <a:ahLst/>
          <a:cxnLst/>
          <a:rect l="0" t="0" r="0" b="0"/>
          <a:pathLst>
            <a:path>
              <a:moveTo>
                <a:pt x="45720" y="0"/>
              </a:moveTo>
              <a:lnTo>
                <a:pt x="45720" y="4396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9D2B3-09C6-4BD8-BEF4-59813ECC6EC6}">
      <dsp:nvSpPr>
        <dsp:cNvPr id="0" name=""/>
        <dsp:cNvSpPr/>
      </dsp:nvSpPr>
      <dsp:spPr>
        <a:xfrm>
          <a:off x="1354796" y="1049210"/>
          <a:ext cx="91440" cy="439605"/>
        </a:xfrm>
        <a:custGeom>
          <a:avLst/>
          <a:gdLst/>
          <a:ahLst/>
          <a:cxnLst/>
          <a:rect l="0" t="0" r="0" b="0"/>
          <a:pathLst>
            <a:path>
              <a:moveTo>
                <a:pt x="45720" y="0"/>
              </a:moveTo>
              <a:lnTo>
                <a:pt x="45720" y="4396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9D590D-3178-42E7-A8B9-520642284510}">
      <dsp:nvSpPr>
        <dsp:cNvPr id="0" name=""/>
        <dsp:cNvSpPr/>
      </dsp:nvSpPr>
      <dsp:spPr>
        <a:xfrm>
          <a:off x="353836" y="2530"/>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ISwimmable</a:t>
          </a:r>
          <a:endParaRPr lang="en-US" sz="2400" kern="1200" dirty="0"/>
        </a:p>
      </dsp:txBody>
      <dsp:txXfrm>
        <a:off x="353836" y="2530"/>
        <a:ext cx="2093360" cy="1046680"/>
      </dsp:txXfrm>
    </dsp:sp>
    <dsp:sp modelId="{82DB0EBF-4790-44CE-85CC-1DFCA983F374}">
      <dsp:nvSpPr>
        <dsp:cNvPr id="0" name=""/>
        <dsp:cNvSpPr/>
      </dsp:nvSpPr>
      <dsp:spPr>
        <a:xfrm>
          <a:off x="353836" y="1488816"/>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BaseSwimmable</a:t>
          </a:r>
          <a:endParaRPr lang="en-US" sz="2400" kern="1200" dirty="0"/>
        </a:p>
      </dsp:txBody>
      <dsp:txXfrm>
        <a:off x="353836" y="1488816"/>
        <a:ext cx="2093360" cy="1046680"/>
      </dsp:txXfrm>
    </dsp:sp>
    <dsp:sp modelId="{A0AE1504-A2FE-4B3D-BCB4-825D4EA2B0AE}">
      <dsp:nvSpPr>
        <dsp:cNvPr id="0" name=""/>
        <dsp:cNvSpPr/>
      </dsp:nvSpPr>
      <dsp:spPr>
        <a:xfrm>
          <a:off x="2886802" y="2530"/>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IFlyable</a:t>
          </a:r>
          <a:endParaRPr lang="en-US" sz="2400" kern="1200" dirty="0"/>
        </a:p>
      </dsp:txBody>
      <dsp:txXfrm>
        <a:off x="2886802" y="2530"/>
        <a:ext cx="2093360" cy="1046680"/>
      </dsp:txXfrm>
    </dsp:sp>
    <dsp:sp modelId="{D88872A9-F170-4944-AD05-30594CDEB153}">
      <dsp:nvSpPr>
        <dsp:cNvPr id="0" name=""/>
        <dsp:cNvSpPr/>
      </dsp:nvSpPr>
      <dsp:spPr>
        <a:xfrm>
          <a:off x="2886802" y="1488816"/>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BaseFlyable</a:t>
          </a:r>
          <a:endParaRPr lang="en-US" sz="2400" kern="1200" dirty="0"/>
        </a:p>
      </dsp:txBody>
      <dsp:txXfrm>
        <a:off x="2886802" y="1488816"/>
        <a:ext cx="2093360" cy="1046680"/>
      </dsp:txXfrm>
    </dsp:sp>
    <dsp:sp modelId="{940A63D6-6EAD-455F-91C1-AD0D735F6D6B}">
      <dsp:nvSpPr>
        <dsp:cNvPr id="0" name=""/>
        <dsp:cNvSpPr/>
      </dsp:nvSpPr>
      <dsp:spPr>
        <a:xfrm>
          <a:off x="1632733" y="2977632"/>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FlyingFish</a:t>
          </a:r>
          <a:endParaRPr lang="en-US" sz="2400" kern="1200" dirty="0"/>
        </a:p>
      </dsp:txBody>
      <dsp:txXfrm>
        <a:off x="1632733" y="2977632"/>
        <a:ext cx="2093360" cy="1046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p>
          <a:p>
            <a:pPr marL="914400" lvl="1" indent="-381000">
              <a:spcBef>
                <a:spcPts val="0"/>
              </a:spcBef>
              <a:buClr>
                <a:schemeClr val="dk1"/>
              </a:buClr>
              <a:buSzPct val="80000"/>
              <a:buFont typeface="Courier New"/>
              <a:buChar char="o"/>
            </a:pPr>
            <a:r>
              <a:rPr lang="en" dirty="0" smtClean="0"/>
              <a:t>Introduce helpers</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0" Type="http://schemas.openxmlformats.org/officeDocument/2006/relationships/image" Target="../media/image27.png"/><Relationship Id="rId4" Type="http://schemas.openxmlformats.org/officeDocument/2006/relationships/diagramData" Target="../diagrams/data4.xml"/><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722111"/>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434440" y="4935112"/>
            <a:ext cx="3484608" cy="1754326"/>
          </a:xfrm>
          <a:prstGeom prst="rect">
            <a:avLst/>
          </a:prstGeom>
          <a:noFill/>
        </p:spPr>
        <p:txBody>
          <a:bodyPr wrap="none" rtlCol="0">
            <a:spAutoFit/>
          </a:bodyPr>
          <a:lstStyle/>
          <a:p>
            <a:r>
              <a:rPr lang="en-US" dirty="0" smtClean="0"/>
              <a:t>What does this do?!</a:t>
            </a:r>
          </a:p>
          <a:p>
            <a:r>
              <a:rPr lang="en-US" dirty="0"/>
              <a:t>	</a:t>
            </a:r>
            <a:r>
              <a:rPr lang="en-US" dirty="0" smtClean="0"/>
              <a:t>Parsing</a:t>
            </a:r>
          </a:p>
          <a:p>
            <a:r>
              <a:rPr lang="en-US" dirty="0"/>
              <a:t>	</a:t>
            </a:r>
            <a:r>
              <a:rPr lang="en-US" dirty="0" smtClean="0"/>
              <a:t>Mapping</a:t>
            </a:r>
          </a:p>
          <a:p>
            <a:r>
              <a:rPr lang="en-US" dirty="0"/>
              <a:t>	</a:t>
            </a:r>
            <a:r>
              <a:rPr lang="en-US" dirty="0" smtClean="0"/>
              <a:t>Database interactions</a:t>
            </a:r>
          </a:p>
          <a:p>
            <a:r>
              <a:rPr lang="en-US" dirty="0"/>
              <a:t>	</a:t>
            </a:r>
            <a:r>
              <a:rPr lang="en-US" dirty="0" smtClean="0"/>
              <a:t>Transaction management</a:t>
            </a:r>
          </a:p>
          <a:p>
            <a:r>
              <a:rPr lang="en-US" dirty="0"/>
              <a:t>	</a:t>
            </a:r>
            <a:r>
              <a:rPr lang="en-US" dirty="0" smtClean="0"/>
              <a:t>etc., etc., etc.</a:t>
            </a:r>
            <a:endParaRPr lang="en-US"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 - 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2162757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7"/>
            <a:ext cx="10515600" cy="5479184"/>
          </a:xfrm>
        </p:spPr>
        <p:txBody>
          <a:bodyPr>
            <a:normAutofit/>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a:t>Redefined</a:t>
            </a:r>
            <a:r>
              <a:rPr lang="fr-CA" sz="3600" dirty="0"/>
              <a:t> to </a:t>
            </a:r>
            <a:r>
              <a:rPr lang="fr-CA" sz="3600" dirty="0" err="1"/>
              <a:t>advocate</a:t>
            </a:r>
            <a:r>
              <a:rPr lang="fr-CA" sz="3600" dirty="0"/>
              <a:t> </a:t>
            </a:r>
            <a:r>
              <a:rPr lang="fr-CA" sz="3600" dirty="0" err="1"/>
              <a:t>using</a:t>
            </a:r>
            <a:r>
              <a:rPr lang="fr-CA" sz="3600" dirty="0"/>
              <a:t> abstract base classes</a:t>
            </a:r>
          </a:p>
          <a:p>
            <a:r>
              <a:rPr lang="fr-CA" sz="3600" dirty="0" err="1"/>
              <a:t>Continually</a:t>
            </a:r>
            <a:r>
              <a:rPr lang="fr-CA" sz="3600" dirty="0"/>
              <a:t> </a:t>
            </a:r>
            <a:r>
              <a:rPr lang="fr-CA" sz="3600" dirty="0" err="1"/>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10000"/>
          </a:bodyPr>
          <a:lstStyle/>
          <a:p>
            <a:r>
              <a:rPr lang="en-US" sz="3600" dirty="0" smtClean="0"/>
              <a:t>Katas</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classes!</a:t>
            </a:r>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One</a:t>
            </a:r>
            <a:endParaRPr lang="en-US" dirty="0"/>
          </a:p>
        </p:txBody>
      </p:sp>
      <p:sp>
        <p:nvSpPr>
          <p:cNvPr id="3" name="Content Placeholder 2"/>
          <p:cNvSpPr>
            <a:spLocks noGrp="1"/>
          </p:cNvSpPr>
          <p:nvPr>
            <p:ph idx="1"/>
          </p:nvPr>
        </p:nvSpPr>
        <p:spPr>
          <a:xfrm>
            <a:off x="838200" y="1430770"/>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fr-CA" sz="1600" dirty="0" err="1"/>
              <a:t>Make</a:t>
            </a:r>
            <a:r>
              <a:rPr lang="fr-CA" sz="1600" dirty="0"/>
              <a:t> 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class</a:t>
            </a:r>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Allow</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a:t/>
            </a:r>
            <a:br>
              <a:rPr lang="fr-CA" dirty="0"/>
            </a:b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a:defRPr/>
            </a:pP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053"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1153390"/>
            <a:ext cx="9147464" cy="5548746"/>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US" sz="1600" i="1" dirty="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a:t>
            </a:r>
            <a:r>
              <a:rPr lang="en-US" sz="1600" i="1" smtClean="0"/>
              <a:t>see code comments</a:t>
            </a:r>
            <a:r>
              <a:rPr lang="en-US" sz="1600" i="1" dirty="0" smtClean="0"/>
              <a:t>)</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7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a:t>Why</a:t>
            </a:r>
            <a:r>
              <a:rPr lang="en" dirty="0" smtClean="0"/>
              <a:t>? </a:t>
            </a:r>
            <a:r>
              <a:rPr lang="en" dirty="0"/>
              <a:t>High </a:t>
            </a:r>
            <a:r>
              <a:rPr lang="en" dirty="0" smtClean="0"/>
              <a:t>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endParaRPr lang="en" sz="3600" smtClean="0"/>
          </a:p>
          <a:p>
            <a:pPr marL="609600" lvl="0" indent="-571500">
              <a:lnSpc>
                <a:spcPct val="120000"/>
              </a:lnSpc>
              <a:spcBef>
                <a:spcPts val="0"/>
              </a:spcBef>
              <a:buClr>
                <a:schemeClr val="dk1"/>
              </a:buClr>
              <a:buSzPct val="100000"/>
            </a:pPr>
            <a:r>
              <a:rPr lang="en" sz="3600" smtClean="0"/>
              <a:t>I’m </a:t>
            </a:r>
            <a:r>
              <a:rPr lang="en" sz="3600" dirty="0"/>
              <a:t>lost </a:t>
            </a:r>
            <a:r>
              <a:rPr lang="en" sz="3600" dirty="0" smtClean="0"/>
              <a:t>- </a:t>
            </a:r>
            <a:r>
              <a:rPr lang="en" sz="3600" dirty="0"/>
              <a:t>too much </a:t>
            </a:r>
            <a:r>
              <a:rPr lang="en" sz="3600" dirty="0" smtClean="0"/>
              <a:t>going </a:t>
            </a:r>
            <a:r>
              <a:rPr lang="en" sz="3600" dirty="0"/>
              <a:t>on!</a:t>
            </a:r>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a:t>Why? Change </a:t>
            </a:r>
            <a:r>
              <a:rPr lang="en" dirty="0" smtClean="0"/>
              <a:t>Agents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Know where in the code to make a change</a:t>
            </a:r>
          </a:p>
          <a:p>
            <a:pPr marL="609600" lvl="0" indent="-571500">
              <a:lnSpc>
                <a:spcPct val="120000"/>
              </a:lnSpc>
              <a:spcBef>
                <a:spcPts val="0"/>
              </a:spcBef>
              <a:buClr>
                <a:schemeClr val="dk1"/>
              </a:buClr>
              <a:buSzPct val="100000"/>
            </a:pPr>
            <a:r>
              <a:rPr lang="en" sz="3600" dirty="0"/>
              <a:t>Responsibilities tied to people</a:t>
            </a:r>
          </a:p>
          <a:p>
            <a:pPr marL="609600" lvl="0" indent="-571500">
              <a:lnSpc>
                <a:spcPct val="120000"/>
              </a:lnSpc>
              <a:spcBef>
                <a:spcPts val="0"/>
              </a:spcBef>
              <a:buClr>
                <a:schemeClr val="dk1"/>
              </a:buClr>
              <a:buSzPct val="100000"/>
            </a:pPr>
            <a:r>
              <a:rPr lang="en" sz="3600" dirty="0"/>
              <a:t>Understand your change agents (the people)</a:t>
            </a:r>
          </a:p>
          <a:p>
            <a:pPr marL="609600" lvl="0" indent="-571500">
              <a:lnSpc>
                <a:spcPct val="120000"/>
              </a:lnSpc>
              <a:spcBef>
                <a:spcPts val="0"/>
              </a:spcBef>
              <a:buClr>
                <a:schemeClr val="dk1"/>
              </a:buClr>
              <a:buSzPct val="100000"/>
            </a:pPr>
            <a:r>
              <a:rPr lang="en" sz="3600" dirty="0"/>
              <a:t>Unaffected by “ancillary changes”</a:t>
            </a:r>
          </a:p>
          <a:p>
            <a:pPr marL="609600" lvl="0" indent="-571500">
              <a:lnSpc>
                <a:spcPct val="120000"/>
              </a:lnSpc>
              <a:spcBef>
                <a:spcPts val="0"/>
              </a:spcBef>
              <a:buClr>
                <a:schemeClr val="dk1"/>
              </a:buClr>
              <a:buSzPct val="100000"/>
            </a:pPr>
            <a:r>
              <a:rPr lang="en" sz="3600" dirty="0"/>
              <a:t>Confidence 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36980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369808"/>
            <a:ext cx="6683112" cy="480944"/>
          </a:xfrm>
          <a:prstGeom prst="rect">
            <a:avLst/>
          </a:prstGeom>
        </p:spPr>
      </p:pic>
      <p:sp>
        <p:nvSpPr>
          <p:cNvPr id="6" name="TextBox 5"/>
          <p:cNvSpPr txBox="1"/>
          <p:nvPr/>
        </p:nvSpPr>
        <p:spPr>
          <a:xfrm>
            <a:off x="470549" y="3183416"/>
            <a:ext cx="9192768" cy="3416320"/>
          </a:xfrm>
          <a:prstGeom prst="rect">
            <a:avLst/>
          </a:prstGeom>
          <a:noFill/>
        </p:spPr>
        <p:txBody>
          <a:bodyPr wrap="square" rtlCol="0">
            <a:spAutoFit/>
          </a:bodyPr>
          <a:lstStyle/>
          <a:p>
            <a:r>
              <a:rPr lang="en-US" sz="2400" dirty="0" smtClean="0">
                <a:solidFill>
                  <a:prstClr val="black"/>
                </a:solidFill>
              </a:rPr>
              <a:t>Create a new behavior. </a:t>
            </a:r>
          </a:p>
          <a:p>
            <a:endParaRPr lang="en-US" sz="2400" dirty="0">
              <a:solidFill>
                <a:prstClr val="black"/>
              </a:solidFill>
            </a:endParaRPr>
          </a:p>
          <a:p>
            <a:r>
              <a:rPr lang="en-US" sz="2400" dirty="0" smtClean="0">
                <a:solidFill>
                  <a:prstClr val="black"/>
                </a:solidFill>
              </a:rPr>
              <a:t>Rules:</a:t>
            </a:r>
          </a:p>
          <a:p>
            <a:r>
              <a:rPr lang="en-US" sz="2400" dirty="0">
                <a:solidFill>
                  <a:prstClr val="black"/>
                </a:solidFill>
              </a:rPr>
              <a:t> </a:t>
            </a:r>
            <a:r>
              <a:rPr lang="en-US" sz="2400" dirty="0" smtClean="0">
                <a:solidFill>
                  <a:prstClr val="black"/>
                </a:solidFill>
              </a:rPr>
              <a:t> * Alien will move three spaces in one direction (chosen randomly)</a:t>
            </a:r>
          </a:p>
          <a:p>
            <a:r>
              <a:rPr lang="en-US" sz="2400" dirty="0">
                <a:solidFill>
                  <a:prstClr val="black"/>
                </a:solidFill>
              </a:rPr>
              <a:t> </a:t>
            </a:r>
            <a:r>
              <a:rPr lang="en-US" sz="2400" dirty="0" smtClean="0">
                <a:solidFill>
                  <a:prstClr val="black"/>
                </a:solidFill>
              </a:rPr>
              <a:t> * Alien will turn in random direction</a:t>
            </a:r>
          </a:p>
          <a:p>
            <a:r>
              <a:rPr lang="en-US" sz="2400" dirty="0">
                <a:solidFill>
                  <a:prstClr val="black"/>
                </a:solidFill>
              </a:rPr>
              <a:t> </a:t>
            </a:r>
            <a:r>
              <a:rPr lang="en-US" sz="2400" dirty="0" smtClean="0">
                <a:solidFill>
                  <a:prstClr val="black"/>
                </a:solidFill>
              </a:rPr>
              <a:t> * Alien will fire a rocket in that direction</a:t>
            </a:r>
          </a:p>
          <a:p>
            <a:endParaRPr lang="en-US" sz="2400" dirty="0">
              <a:solidFill>
                <a:prstClr val="black"/>
              </a:solidFill>
            </a:endParaRPr>
          </a:p>
          <a:p>
            <a:r>
              <a:rPr lang="en-US" sz="2400" dirty="0" smtClean="0">
                <a:solidFill>
                  <a:prstClr val="black"/>
                </a:solidFill>
              </a:rPr>
              <a:t>Inject this behavior into any Alien that is added using the ‘Shooter’ option. Use Tracker and </a:t>
            </a:r>
            <a:r>
              <a:rPr lang="en-US" sz="2400" dirty="0" err="1" smtClean="0">
                <a:solidFill>
                  <a:prstClr val="black"/>
                </a:solidFill>
              </a:rPr>
              <a:t>WallBuilder</a:t>
            </a:r>
            <a:r>
              <a:rPr lang="en-US" sz="2400" dirty="0" smtClean="0">
                <a:solidFill>
                  <a:prstClr val="black"/>
                </a:solidFill>
              </a:rPr>
              <a:t> as a roadmap</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lnSpcReduction="10000"/>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952500" lvl="1" indent="-457200">
              <a:lnSpc>
                <a:spcPct val="120000"/>
              </a:lnSpc>
              <a:spcBef>
                <a:spcPts val="0"/>
              </a:spcBef>
              <a:buClr>
                <a:schemeClr val="dk1"/>
              </a:buClr>
              <a:buSzPct val="100000"/>
              <a:buFont typeface="Courier New" panose="02070309020205020404" pitchFamily="49" charset="0"/>
              <a:buChar char="o"/>
            </a:pPr>
            <a:r>
              <a:rPr lang="en" sz="3200" dirty="0"/>
              <a:t>Y</a:t>
            </a:r>
            <a:r>
              <a:rPr lang="en" sz="3200" dirty="0" smtClean="0"/>
              <a:t>ou </a:t>
            </a:r>
            <a:r>
              <a:rPr lang="en" sz="3200" dirty="0"/>
              <a:t>should never get </a:t>
            </a:r>
            <a:r>
              <a:rPr lang="en" sz="3200" dirty="0" smtClean="0"/>
              <a:t>lost</a:t>
            </a:r>
            <a:endParaRPr lang="en" sz="3200" dirty="0"/>
          </a:p>
          <a:p>
            <a:pPr marL="609600" lvl="0" indent="-571500">
              <a:lnSpc>
                <a:spcPct val="120000"/>
              </a:lnSpc>
              <a:spcBef>
                <a:spcPts val="0"/>
              </a:spcBef>
              <a:buClr>
                <a:schemeClr val="dk1"/>
              </a:buClr>
              <a:buSzPct val="100000"/>
            </a:pPr>
            <a:r>
              <a:rPr lang="en" sz="3600" dirty="0"/>
              <a:t>Multiple actors with multiple goals</a:t>
            </a:r>
          </a:p>
          <a:p>
            <a:pPr marL="609600" lvl="0" indent="-571500">
              <a:lnSpc>
                <a:spcPct val="120000"/>
              </a:lnSpc>
              <a:spcBef>
                <a:spcPts val="0"/>
              </a:spcBef>
              <a:buClr>
                <a:schemeClr val="dk1"/>
              </a:buClr>
              <a:buSzPct val="100000"/>
            </a:pPr>
            <a:r>
              <a:rPr lang="en" sz="3600" dirty="0"/>
              <a:t>Copy-paste 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21310</TotalTime>
  <Words>2770</Words>
  <Application>Microsoft Office PowerPoint</Application>
  <PresentationFormat>Widescreen</PresentationFormat>
  <Paragraphs>523</Paragraphs>
  <Slides>63</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Courier New</vt:lpstr>
      <vt:lpstr>Wingdings</vt:lpstr>
      <vt:lpstr>Office Theme</vt:lpstr>
      <vt:lpstr>PowerPoint Presentation</vt:lpstr>
      <vt:lpstr>Workshop Format</vt:lpstr>
      <vt:lpstr>PowerPoint Presentation</vt:lpstr>
      <vt:lpstr>Definition</vt:lpstr>
      <vt:lpstr>Why? High Cohesion</vt:lpstr>
      <vt:lpstr>Why? Change Agents</vt:lpstr>
      <vt:lpstr>How?</vt:lpstr>
      <vt:lpstr>How?</vt:lpstr>
      <vt:lpstr>How? Code Smells</vt:lpstr>
      <vt:lpstr>Examples</vt:lpstr>
      <vt:lpstr>Examples</vt:lpstr>
      <vt:lpstr>Recap - Definition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91</cp:revision>
  <dcterms:created xsi:type="dcterms:W3CDTF">2014-11-13T00:58:45Z</dcterms:created>
  <dcterms:modified xsi:type="dcterms:W3CDTF">2015-01-05T22:02:06Z</dcterms:modified>
</cp:coreProperties>
</file>